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50"/>
  </p:notesMasterIdLst>
  <p:handoutMasterIdLst>
    <p:handoutMasterId r:id="rId51"/>
  </p:handoutMasterIdLst>
  <p:sldIdLst>
    <p:sldId id="277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15" r:id="rId11"/>
    <p:sldId id="314" r:id="rId12"/>
    <p:sldId id="313" r:id="rId13"/>
    <p:sldId id="324" r:id="rId14"/>
    <p:sldId id="338" r:id="rId15"/>
    <p:sldId id="339" r:id="rId16"/>
    <p:sldId id="340" r:id="rId17"/>
    <p:sldId id="341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7" r:id="rId27"/>
    <p:sldId id="336" r:id="rId28"/>
    <p:sldId id="296" r:id="rId29"/>
    <p:sldId id="295" r:id="rId30"/>
    <p:sldId id="297" r:id="rId31"/>
    <p:sldId id="298" r:id="rId32"/>
    <p:sldId id="334" r:id="rId33"/>
    <p:sldId id="335" r:id="rId34"/>
    <p:sldId id="333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84" d="100"/>
          <a:sy n="84" d="100"/>
        </p:scale>
        <p:origin x="1354" y="77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2025/3/29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2025/3/29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39908-06CA-42C7-B83D-AD430A4F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參考模板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668B6347-AE94-4B61-910B-4CC242E0A3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90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66C1ED7-C83C-4866-8078-632622DA0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400302-9F36-436B-8BBF-F525E860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478"/>
            <a:ext cx="9906000" cy="55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9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0A91F20-5038-4A51-973F-A8FD508E7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64A09D-0E72-487F-95D0-F4895802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4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345532-6ADC-4343-962B-9C1953EF4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2576A4-7A75-4C57-938D-99E7DEDD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536"/>
            <a:ext cx="9906000" cy="56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B43B40E-46A0-48B2-AE13-417C5256C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8538B0D-D3E2-4BE8-86B0-E2C4B8642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980"/>
            <a:ext cx="9906000" cy="56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3B78E22-0D8C-42C8-8E11-B5E073CE0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65124C-57D6-4985-88C0-A24169466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059"/>
            <a:ext cx="9906000" cy="56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8F78D7E-FCDC-47DE-A881-05F8AB3A4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F70260-6424-4228-8373-572132FE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673"/>
            <a:ext cx="9906000" cy="56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0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6E4FCF6-DE01-40A0-B57B-9E88C3FA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D563AF-EC0D-46D1-91CB-7A0E3927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296"/>
            <a:ext cx="9906000" cy="55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44FCA5-A6B4-4EBC-84C8-A001264CF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C3C646-7DAA-476B-919E-66DFD2A9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031"/>
            <a:ext cx="9906000" cy="56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4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C01C539-7011-4410-82B4-032751A7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80E7E5-3067-4D87-B95E-5E4055AAA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151"/>
            <a:ext cx="9906000" cy="55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07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53EC9B4-A19C-4F05-9C9D-0BD76764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D686CF-F8B6-427B-83C3-BC9E8F93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951"/>
            <a:ext cx="9906000" cy="55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5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F518B02-9208-4B0E-B8CD-09FCCF7BB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8C890A-8E24-495E-8EE3-81DE2DFC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507"/>
            <a:ext cx="9906000" cy="55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3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B38A3E-F522-469E-8B89-00DE59AB3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11CBB5-A39B-430C-88A1-C9EE3727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343"/>
            <a:ext cx="9906000" cy="56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0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96113BA-5067-4952-ADF9-98C3BD32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7ED3E1-FEF1-481A-B6BC-6F6BED6F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63"/>
            <a:ext cx="9906000" cy="54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2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7AE993-7C36-45E0-8FAB-58AB96FD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AC7B27-90DA-4C55-86E5-078DC412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202"/>
            <a:ext cx="9906000" cy="55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17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42961D-9F0B-4819-B5D0-A5ED8872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B4FC0D-BF3C-4A4F-8149-77C44418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619"/>
            <a:ext cx="9906000" cy="55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35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C0B29C-780E-464B-A014-A0DBA246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8252D1-5A82-4BF4-BD41-DF7AC0ED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886"/>
            <a:ext cx="9906000" cy="55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3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35A2C63-A50C-43B3-AEA4-F26A34562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53D2D3-6E52-4961-806E-A8CB491F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844"/>
            <a:ext cx="9906000" cy="55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48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91AA14-9068-45A0-B580-1D355ECF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7DC24B-BA5C-4CA4-9E47-A979D967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067"/>
            <a:ext cx="9906000" cy="5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1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26D059-D95C-4E4B-B73D-EB0D50BC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40449C-3DDB-4256-B9F0-7B6300CB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987"/>
            <a:ext cx="9906000" cy="55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0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3E5120-C442-4A74-BAFB-4AF45E11D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33EB46-7E67-4EA4-B128-9AA3A3DF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332"/>
            <a:ext cx="9906000" cy="56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53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79D3729-97F1-438D-AA28-34EBF4752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24F56C-6F10-4C1D-A70A-506D0DF1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707"/>
            <a:ext cx="9906000" cy="56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7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0485F26-4D65-4E47-9FC9-F71C20646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A18CD7-0870-40E8-A039-1E6DBA9D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703"/>
            <a:ext cx="9906000" cy="55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93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0CF22CC-4B17-431D-8DB2-9BB4503BE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CD5895-7E7A-4DE7-80BE-707A12C3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15"/>
            <a:ext cx="9906000" cy="560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42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E9ED7B7-2882-4C3C-96C0-FBB67BE96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DD6823-7ACB-4893-BD81-12303195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156"/>
            <a:ext cx="9906000" cy="56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9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49053EE-8A04-4F29-9AA1-78184E3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491DDC-DA1D-4A24-A6B3-79839563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427"/>
            <a:ext cx="9906000" cy="55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3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490969-688C-43BD-8517-E85E01055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004159-16A6-45F9-9E5A-65965190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394"/>
            <a:ext cx="9906000" cy="55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99D0AC4-8CD8-48C3-9398-9A6C58EC6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F6745B-8E14-42FB-BCAA-800DDC8F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734"/>
            <a:ext cx="9906000" cy="55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72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F3635F1-0A40-4B19-9C68-26AE91D21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A8D0C9-EEE2-465A-9A5D-63345387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843"/>
            <a:ext cx="9906000" cy="56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46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006A123-3032-4EBC-9520-62F56840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594449-3FF4-421F-97DD-CE1F95F5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759"/>
            <a:ext cx="9906000" cy="55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34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F3482BD-CE32-4A6C-B3EC-6ABBA181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21419C-639A-4B50-92DF-2F115F77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071"/>
            <a:ext cx="9906000" cy="56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3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C3019D-5479-4D48-9C61-FDD73056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D94B6A-C400-44AC-8D43-BF02652A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531"/>
            <a:ext cx="9906000" cy="57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7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E162B-CB5C-4560-9EF5-DE361B93D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6F9F1D-4D75-4024-8B17-60059499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25"/>
            <a:ext cx="99060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3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9BFFEB-08A8-48A9-BE27-BBE4F50F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5E56EA-B3D1-4637-8C66-698C1489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730"/>
            <a:ext cx="9906000" cy="55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CFA5B-01E5-40BC-8E54-49BC506C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A0D22E-F190-479F-B6AA-4AE1B8BF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515"/>
            <a:ext cx="9906000" cy="55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3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20D331B-7F89-42B0-A869-3C230CC9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C3A2C0-E819-4C1C-813F-397F44416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40"/>
            <a:ext cx="9906000" cy="56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29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3B45800-69BF-4896-853F-F8535468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82E543-8143-4759-9135-616FA152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465"/>
            <a:ext cx="9906000" cy="55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0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5D4D4C2-52A5-4B74-A74D-B06566647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7C1021-55B9-4B65-935E-9534D746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432"/>
            <a:ext cx="9906000" cy="56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77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137F16-375C-4F21-8B08-13559FA7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BB8B5C-1C39-48D8-AA3B-2DE550FC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715"/>
            <a:ext cx="9906000" cy="55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12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B04D668-2D03-4DE4-B47D-2E3560FC6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AC8BD7-8D39-4CF9-8A87-5B0AD4FF1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435"/>
            <a:ext cx="9906000" cy="55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20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588E5F-D59F-4C44-8966-98FCC74E4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D3EAFD-1638-4722-82FE-1FBB072B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166"/>
            <a:ext cx="9906000" cy="56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9C0791-3EAB-4F66-8C4D-16635F4F8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C751D5-3107-44C3-BD3A-E377EE93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942"/>
            <a:ext cx="9906000" cy="55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32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5A7A855-4BF1-4C2F-ABA3-A98AB3C2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C48F9C-1E77-453F-A846-0776BDE00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652"/>
            <a:ext cx="9906000" cy="55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6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157DAB-A903-4A2B-8E08-343AC40E7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94F8B8-D875-42B3-974B-DAD710D4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912"/>
            <a:ext cx="9906000" cy="5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0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61295F1-14B7-41A7-83C7-244AFAC50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E75CEF-B791-431E-8167-1F9011EA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007"/>
            <a:ext cx="9906000" cy="55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2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D8527C-112E-445A-99D0-CCBC81E2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008E9F-67E1-45B3-B49D-03093291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593"/>
            <a:ext cx="9906000" cy="55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7CB8A26-1F46-4F07-A68F-FF64840B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676D6E-991F-44CE-856A-C9405CAD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440"/>
            <a:ext cx="9906000" cy="55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2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A0DC4B2-F1F5-4429-9361-605F6529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5453A0-F819-423B-8E55-7E59C143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315"/>
            <a:ext cx="9906000" cy="56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36394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142</TotalTime>
  <Words>2</Words>
  <Application>Microsoft Office PowerPoint</Application>
  <PresentationFormat>A4 紙張 (210x297 公釐)</PresentationFormat>
  <Paragraphs>1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3" baseType="lpstr">
      <vt:lpstr>微軟正黑體</vt:lpstr>
      <vt:lpstr>Arial</vt:lpstr>
      <vt:lpstr>Calibri</vt:lpstr>
      <vt:lpstr>Wingdings</vt:lpstr>
      <vt:lpstr>2020簡報範本_light</vt:lpstr>
      <vt:lpstr>參考模板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小彰 許</cp:lastModifiedBy>
  <cp:revision>70</cp:revision>
  <dcterms:created xsi:type="dcterms:W3CDTF">2021-04-12T00:49:08Z</dcterms:created>
  <dcterms:modified xsi:type="dcterms:W3CDTF">2025-03-29T09:10:49Z</dcterms:modified>
  <cp:category/>
</cp:coreProperties>
</file>